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5143500" cx="9144000"/>
  <p:notesSz cx="6858000" cy="9144000"/>
  <p:embeddedFontLst>
    <p:embeddedFont>
      <p:font typeface="Roboto"/>
      <p:regular r:id="rId8"/>
      <p:bold r:id="rId9"/>
      <p:italic r:id="rId10"/>
      <p:boldItalic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oboto-boldItalic.fntdata"/><Relationship Id="rId10" Type="http://schemas.openxmlformats.org/officeDocument/2006/relationships/font" Target="fonts/Robot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Robo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font" Target="fonts/Robo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Google Shape;3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2451cffbbf6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2451cffbbf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859525" y="3864050"/>
            <a:ext cx="7452000" cy="70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1356B"/>
              </a:buClr>
              <a:buSzPts val="3500"/>
              <a:buFont typeface="Roboto"/>
              <a:buNone/>
              <a:defRPr sz="3500">
                <a:solidFill>
                  <a:srgbClr val="21356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21356B"/>
              </a:buClr>
              <a:buSzPts val="3500"/>
              <a:buNone/>
              <a:defRPr b="1" sz="3500">
                <a:solidFill>
                  <a:srgbClr val="21356B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21356B"/>
              </a:buClr>
              <a:buSzPts val="3500"/>
              <a:buNone/>
              <a:defRPr b="1" sz="3500">
                <a:solidFill>
                  <a:srgbClr val="21356B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21356B"/>
              </a:buClr>
              <a:buSzPts val="3500"/>
              <a:buNone/>
              <a:defRPr b="1" sz="3500">
                <a:solidFill>
                  <a:srgbClr val="21356B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21356B"/>
              </a:buClr>
              <a:buSzPts val="3500"/>
              <a:buNone/>
              <a:defRPr b="1" sz="3500">
                <a:solidFill>
                  <a:srgbClr val="21356B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21356B"/>
              </a:buClr>
              <a:buSzPts val="3500"/>
              <a:buNone/>
              <a:defRPr b="1" sz="3500">
                <a:solidFill>
                  <a:srgbClr val="21356B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21356B"/>
              </a:buClr>
              <a:buSzPts val="3500"/>
              <a:buNone/>
              <a:defRPr b="1" sz="3500">
                <a:solidFill>
                  <a:srgbClr val="21356B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21356B"/>
              </a:buClr>
              <a:buSzPts val="3500"/>
              <a:buNone/>
              <a:defRPr b="1" sz="3500">
                <a:solidFill>
                  <a:srgbClr val="21356B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21356B"/>
              </a:buClr>
              <a:buSzPts val="3500"/>
              <a:buNone/>
              <a:defRPr b="1" sz="3500">
                <a:solidFill>
                  <a:srgbClr val="21356B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/>
          <p:nvPr>
            <p:ph idx="1" type="body"/>
          </p:nvPr>
        </p:nvSpPr>
        <p:spPr>
          <a:xfrm>
            <a:off x="311700" y="914400"/>
            <a:ext cx="8520600" cy="342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5" name="Google Shape;35;p11"/>
          <p:cNvSpPr txBox="1"/>
          <p:nvPr>
            <p:ph type="title"/>
          </p:nvPr>
        </p:nvSpPr>
        <p:spPr>
          <a:xfrm>
            <a:off x="311700" y="236325"/>
            <a:ext cx="5380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/>
          <p:nvPr>
            <p:ph type="ctrTitle"/>
          </p:nvPr>
        </p:nvSpPr>
        <p:spPr>
          <a:xfrm>
            <a:off x="859525" y="3864050"/>
            <a:ext cx="7452000" cy="70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1356B"/>
              </a:buClr>
              <a:buSzPts val="3500"/>
              <a:buFont typeface="Roboto"/>
              <a:buNone/>
              <a:defRPr sz="3500">
                <a:solidFill>
                  <a:srgbClr val="21356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21356B"/>
              </a:buClr>
              <a:buSzPts val="3500"/>
              <a:buNone/>
              <a:defRPr b="1" sz="3500">
                <a:solidFill>
                  <a:srgbClr val="21356B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21356B"/>
              </a:buClr>
              <a:buSzPts val="3500"/>
              <a:buNone/>
              <a:defRPr b="1" sz="3500">
                <a:solidFill>
                  <a:srgbClr val="21356B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21356B"/>
              </a:buClr>
              <a:buSzPts val="3500"/>
              <a:buNone/>
              <a:defRPr b="1" sz="3500">
                <a:solidFill>
                  <a:srgbClr val="21356B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21356B"/>
              </a:buClr>
              <a:buSzPts val="3500"/>
              <a:buNone/>
              <a:defRPr b="1" sz="3500">
                <a:solidFill>
                  <a:srgbClr val="21356B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21356B"/>
              </a:buClr>
              <a:buSzPts val="3500"/>
              <a:buNone/>
              <a:defRPr b="1" sz="3500">
                <a:solidFill>
                  <a:srgbClr val="21356B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21356B"/>
              </a:buClr>
              <a:buSzPts val="3500"/>
              <a:buNone/>
              <a:defRPr b="1" sz="3500">
                <a:solidFill>
                  <a:srgbClr val="21356B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21356B"/>
              </a:buClr>
              <a:buSzPts val="3500"/>
              <a:buNone/>
              <a:defRPr b="1" sz="3500">
                <a:solidFill>
                  <a:srgbClr val="21356B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21356B"/>
              </a:buClr>
              <a:buSzPts val="3500"/>
              <a:buNone/>
              <a:defRPr b="1" sz="3500">
                <a:solidFill>
                  <a:srgbClr val="21356B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"/>
          <p:cNvSpPr txBox="1"/>
          <p:nvPr>
            <p:ph type="title"/>
          </p:nvPr>
        </p:nvSpPr>
        <p:spPr>
          <a:xfrm>
            <a:off x="311700" y="236325"/>
            <a:ext cx="5380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" name="Google Shape;14;p4"/>
          <p:cNvSpPr txBox="1"/>
          <p:nvPr>
            <p:ph idx="1" type="body"/>
          </p:nvPr>
        </p:nvSpPr>
        <p:spPr>
          <a:xfrm>
            <a:off x="421825" y="952500"/>
            <a:ext cx="8327700" cy="319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/>
          <p:nvPr>
            <p:ph type="title"/>
          </p:nvPr>
        </p:nvSpPr>
        <p:spPr>
          <a:xfrm>
            <a:off x="311700" y="236325"/>
            <a:ext cx="5380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" name="Google Shape;17;p5"/>
          <p:cNvSpPr txBox="1"/>
          <p:nvPr>
            <p:ph idx="1" type="body"/>
          </p:nvPr>
        </p:nvSpPr>
        <p:spPr>
          <a:xfrm>
            <a:off x="311700" y="948700"/>
            <a:ext cx="3999900" cy="342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8" name="Google Shape;18;p5"/>
          <p:cNvSpPr txBox="1"/>
          <p:nvPr>
            <p:ph idx="2" type="body"/>
          </p:nvPr>
        </p:nvSpPr>
        <p:spPr>
          <a:xfrm>
            <a:off x="4832400" y="948700"/>
            <a:ext cx="3999900" cy="342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"/>
          <p:cNvSpPr txBox="1"/>
          <p:nvPr>
            <p:ph type="title"/>
          </p:nvPr>
        </p:nvSpPr>
        <p:spPr>
          <a:xfrm>
            <a:off x="311700" y="236325"/>
            <a:ext cx="5380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/>
          <p:nvPr>
            <p:ph type="title"/>
          </p:nvPr>
        </p:nvSpPr>
        <p:spPr>
          <a:xfrm>
            <a:off x="311700" y="3410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3" name="Google Shape;23;p7"/>
          <p:cNvSpPr txBox="1"/>
          <p:nvPr>
            <p:ph idx="1" type="body"/>
          </p:nvPr>
        </p:nvSpPr>
        <p:spPr>
          <a:xfrm>
            <a:off x="311700" y="1211575"/>
            <a:ext cx="3351000" cy="320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8"/>
          <p:cNvSpPr txBox="1"/>
          <p:nvPr>
            <p:ph type="title"/>
          </p:nvPr>
        </p:nvSpPr>
        <p:spPr>
          <a:xfrm>
            <a:off x="298750" y="450150"/>
            <a:ext cx="85464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9" name="Google Shape;29;p9"/>
          <p:cNvSpPr txBox="1"/>
          <p:nvPr>
            <p:ph idx="1" type="subTitle"/>
          </p:nvPr>
        </p:nvSpPr>
        <p:spPr>
          <a:xfrm>
            <a:off x="265500" y="366032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0" name="Google Shape;30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 txBox="1"/>
          <p:nvPr>
            <p:ph idx="1" type="body"/>
          </p:nvPr>
        </p:nvSpPr>
        <p:spPr>
          <a:xfrm>
            <a:off x="1203250" y="4299150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36325"/>
            <a:ext cx="5380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1356B"/>
              </a:buClr>
              <a:buSzPts val="2700"/>
              <a:buFont typeface="Roboto"/>
              <a:buNone/>
              <a:defRPr b="1" sz="2700">
                <a:solidFill>
                  <a:srgbClr val="21356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08225" y="1005850"/>
            <a:ext cx="8354700" cy="34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356B"/>
              </a:buClr>
              <a:buSzPts val="1800"/>
              <a:buFont typeface="Roboto"/>
              <a:buChar char="●"/>
              <a:defRPr sz="1800">
                <a:solidFill>
                  <a:srgbClr val="21356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356B"/>
              </a:buClr>
              <a:buSzPts val="1400"/>
              <a:buFont typeface="Roboto"/>
              <a:buChar char="○"/>
              <a:defRPr>
                <a:solidFill>
                  <a:srgbClr val="21356B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356B"/>
              </a:buClr>
              <a:buSzPts val="1400"/>
              <a:buFont typeface="Roboto"/>
              <a:buChar char="■"/>
              <a:defRPr>
                <a:solidFill>
                  <a:srgbClr val="21356B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356B"/>
              </a:buClr>
              <a:buSzPts val="1400"/>
              <a:buFont typeface="Roboto"/>
              <a:buChar char="●"/>
              <a:defRPr>
                <a:solidFill>
                  <a:srgbClr val="21356B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356B"/>
              </a:buClr>
              <a:buSzPts val="1400"/>
              <a:buFont typeface="Roboto"/>
              <a:buChar char="○"/>
              <a:defRPr>
                <a:solidFill>
                  <a:srgbClr val="21356B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356B"/>
              </a:buClr>
              <a:buSzPts val="1400"/>
              <a:buFont typeface="Roboto"/>
              <a:buChar char="■"/>
              <a:defRPr>
                <a:solidFill>
                  <a:srgbClr val="21356B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356B"/>
              </a:buClr>
              <a:buSzPts val="1400"/>
              <a:buFont typeface="Roboto"/>
              <a:buChar char="●"/>
              <a:defRPr>
                <a:solidFill>
                  <a:srgbClr val="21356B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356B"/>
              </a:buClr>
              <a:buSzPts val="1400"/>
              <a:buFont typeface="Roboto"/>
              <a:buChar char="○"/>
              <a:defRPr>
                <a:solidFill>
                  <a:srgbClr val="21356B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356B"/>
              </a:buClr>
              <a:buSzPts val="1400"/>
              <a:buFont typeface="Roboto"/>
              <a:buChar char="■"/>
              <a:defRPr>
                <a:solidFill>
                  <a:srgbClr val="21356B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/>
          <p:nvPr>
            <p:ph type="ctrTitle"/>
          </p:nvPr>
        </p:nvSpPr>
        <p:spPr>
          <a:xfrm>
            <a:off x="859525" y="3864050"/>
            <a:ext cx="7452000" cy="70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WRITE TITLE HERE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/>
          <p:nvPr>
            <p:ph type="title"/>
          </p:nvPr>
        </p:nvSpPr>
        <p:spPr>
          <a:xfrm>
            <a:off x="311700" y="236325"/>
            <a:ext cx="5380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WRITE TITLE HERE</a:t>
            </a:r>
            <a:endParaRPr/>
          </a:p>
        </p:txBody>
      </p:sp>
      <p:sp>
        <p:nvSpPr>
          <p:cNvPr id="47" name="Google Shape;47;p14"/>
          <p:cNvSpPr txBox="1"/>
          <p:nvPr>
            <p:ph idx="1" type="body"/>
          </p:nvPr>
        </p:nvSpPr>
        <p:spPr>
          <a:xfrm>
            <a:off x="421825" y="952500"/>
            <a:ext cx="8327700" cy="319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