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</p:sldIdLst>
  <p:sldSz cy="6858000" cx="9144000"/>
  <p:notesSz cx="6858000" cy="9144000"/>
  <p:embeddedFontLst>
    <p:embeddedFont>
      <p:font typeface="Roboto"/>
      <p:regular r:id="rId8"/>
      <p:bold r:id="rId9"/>
      <p:italic r:id="rId10"/>
      <p:boldItalic r:id="rId1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Roboto-boldItalic.fntdata"/><Relationship Id="rId10" Type="http://schemas.openxmlformats.org/officeDocument/2006/relationships/font" Target="fonts/Roboto-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Roboto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font" Target="fonts/Roboto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" name="Google Shape;39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g2451cffbbf6_0_1:notes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" name="Google Shape;44;g2451cffbbf6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/>
          <p:nvPr>
            <p:ph type="ctrTitle"/>
          </p:nvPr>
        </p:nvSpPr>
        <p:spPr>
          <a:xfrm>
            <a:off x="849975" y="5193425"/>
            <a:ext cx="7239000" cy="682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21356B"/>
              </a:buClr>
              <a:buSzPts val="3500"/>
              <a:buFont typeface="Roboto"/>
              <a:buNone/>
              <a:defRPr sz="3500">
                <a:solidFill>
                  <a:srgbClr val="21356B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3500"/>
              <a:buFont typeface="Roboto"/>
              <a:buNone/>
              <a:defRPr b="1" sz="3500">
                <a:solidFill>
                  <a:srgbClr val="231F20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3500"/>
              <a:buFont typeface="Roboto"/>
              <a:buNone/>
              <a:defRPr b="1" sz="3500">
                <a:solidFill>
                  <a:srgbClr val="231F20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3500"/>
              <a:buFont typeface="Roboto"/>
              <a:buNone/>
              <a:defRPr b="1" sz="3500">
                <a:solidFill>
                  <a:srgbClr val="231F2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3500"/>
              <a:buFont typeface="Roboto"/>
              <a:buNone/>
              <a:defRPr b="1" sz="3500">
                <a:solidFill>
                  <a:srgbClr val="231F2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3500"/>
              <a:buFont typeface="Roboto"/>
              <a:buNone/>
              <a:defRPr b="1" sz="3500">
                <a:solidFill>
                  <a:srgbClr val="231F20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3500"/>
              <a:buFont typeface="Roboto"/>
              <a:buNone/>
              <a:defRPr b="1" sz="3500">
                <a:solidFill>
                  <a:srgbClr val="231F20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3500"/>
              <a:buFont typeface="Roboto"/>
              <a:buNone/>
              <a:defRPr b="1" sz="3500">
                <a:solidFill>
                  <a:srgbClr val="231F20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21356B"/>
              </a:buClr>
              <a:buSzPts val="3500"/>
              <a:buFont typeface="Roboto"/>
              <a:buNone/>
              <a:defRPr b="1" sz="3500">
                <a:solidFill>
                  <a:srgbClr val="21356B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1"/>
          <p:cNvSpPr txBox="1"/>
          <p:nvPr>
            <p:ph idx="1" type="body"/>
          </p:nvPr>
        </p:nvSpPr>
        <p:spPr>
          <a:xfrm>
            <a:off x="311700" y="1403300"/>
            <a:ext cx="8520600" cy="435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5" name="Google Shape;35;p11"/>
          <p:cNvSpPr txBox="1"/>
          <p:nvPr>
            <p:ph type="title"/>
          </p:nvPr>
        </p:nvSpPr>
        <p:spPr>
          <a:xfrm>
            <a:off x="311700" y="350477"/>
            <a:ext cx="5281500" cy="60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3"/>
          <p:cNvSpPr txBox="1"/>
          <p:nvPr>
            <p:ph type="ctrTitle"/>
          </p:nvPr>
        </p:nvSpPr>
        <p:spPr>
          <a:xfrm>
            <a:off x="849975" y="5193425"/>
            <a:ext cx="7239000" cy="682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1356B"/>
              </a:buClr>
              <a:buSzPts val="3500"/>
              <a:buFont typeface="Roboto"/>
              <a:buNone/>
              <a:defRPr sz="3500">
                <a:solidFill>
                  <a:srgbClr val="21356B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3500"/>
              <a:buFont typeface="Roboto"/>
              <a:buNone/>
              <a:defRPr b="1" sz="3500">
                <a:solidFill>
                  <a:srgbClr val="231F20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3500"/>
              <a:buFont typeface="Roboto"/>
              <a:buNone/>
              <a:defRPr b="1" sz="3500">
                <a:solidFill>
                  <a:srgbClr val="231F20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3500"/>
              <a:buFont typeface="Roboto"/>
              <a:buNone/>
              <a:defRPr b="1" sz="3500">
                <a:solidFill>
                  <a:srgbClr val="231F2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3500"/>
              <a:buFont typeface="Roboto"/>
              <a:buNone/>
              <a:defRPr b="1" sz="3500">
                <a:solidFill>
                  <a:srgbClr val="231F2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3500"/>
              <a:buFont typeface="Roboto"/>
              <a:buNone/>
              <a:defRPr b="1" sz="3500">
                <a:solidFill>
                  <a:srgbClr val="231F20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3500"/>
              <a:buFont typeface="Roboto"/>
              <a:buNone/>
              <a:defRPr b="1" sz="3500">
                <a:solidFill>
                  <a:srgbClr val="231F20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3500"/>
              <a:buFont typeface="Roboto"/>
              <a:buNone/>
              <a:defRPr b="1" sz="3500">
                <a:solidFill>
                  <a:srgbClr val="231F20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21356B"/>
              </a:buClr>
              <a:buSzPts val="3500"/>
              <a:buFont typeface="Roboto"/>
              <a:buNone/>
              <a:defRPr b="1" sz="3500">
                <a:solidFill>
                  <a:srgbClr val="21356B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4"/>
          <p:cNvSpPr txBox="1"/>
          <p:nvPr>
            <p:ph type="title"/>
          </p:nvPr>
        </p:nvSpPr>
        <p:spPr>
          <a:xfrm>
            <a:off x="311700" y="350477"/>
            <a:ext cx="5281500" cy="60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4" name="Google Shape;14;p4"/>
          <p:cNvSpPr txBox="1"/>
          <p:nvPr>
            <p:ph idx="1" type="body"/>
          </p:nvPr>
        </p:nvSpPr>
        <p:spPr>
          <a:xfrm>
            <a:off x="431425" y="1190625"/>
            <a:ext cx="8281200" cy="459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5"/>
          <p:cNvSpPr txBox="1"/>
          <p:nvPr>
            <p:ph type="title"/>
          </p:nvPr>
        </p:nvSpPr>
        <p:spPr>
          <a:xfrm>
            <a:off x="311700" y="350477"/>
            <a:ext cx="5281500" cy="60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7" name="Google Shape;17;p5"/>
          <p:cNvSpPr txBox="1"/>
          <p:nvPr>
            <p:ph idx="1" type="body"/>
          </p:nvPr>
        </p:nvSpPr>
        <p:spPr>
          <a:xfrm>
            <a:off x="311700" y="1249650"/>
            <a:ext cx="3999900" cy="446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8" name="Google Shape;18;p5"/>
          <p:cNvSpPr txBox="1"/>
          <p:nvPr>
            <p:ph idx="2" type="body"/>
          </p:nvPr>
        </p:nvSpPr>
        <p:spPr>
          <a:xfrm>
            <a:off x="4832400" y="1249650"/>
            <a:ext cx="3999900" cy="446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6"/>
          <p:cNvSpPr txBox="1"/>
          <p:nvPr>
            <p:ph type="title"/>
          </p:nvPr>
        </p:nvSpPr>
        <p:spPr>
          <a:xfrm>
            <a:off x="311700" y="350477"/>
            <a:ext cx="5281500" cy="60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7"/>
          <p:cNvSpPr txBox="1"/>
          <p:nvPr>
            <p:ph type="title"/>
          </p:nvPr>
        </p:nvSpPr>
        <p:spPr>
          <a:xfrm>
            <a:off x="311700" y="930150"/>
            <a:ext cx="2843100" cy="100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23" name="Google Shape;23;p7"/>
          <p:cNvSpPr txBox="1"/>
          <p:nvPr>
            <p:ph idx="1" type="body"/>
          </p:nvPr>
        </p:nvSpPr>
        <p:spPr>
          <a:xfrm>
            <a:off x="311700" y="2392692"/>
            <a:ext cx="3351000" cy="337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8"/>
          <p:cNvSpPr txBox="1"/>
          <p:nvPr>
            <p:ph type="title"/>
          </p:nvPr>
        </p:nvSpPr>
        <p:spPr>
          <a:xfrm>
            <a:off x="298750" y="600200"/>
            <a:ext cx="8546400" cy="545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9"/>
          <p:cNvSpPr/>
          <p:nvPr/>
        </p:nvSpPr>
        <p:spPr>
          <a:xfrm>
            <a:off x="4572000" y="-167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" name="Google Shape;28;p9"/>
          <p:cNvSpPr txBox="1"/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29" name="Google Shape;29;p9"/>
          <p:cNvSpPr txBox="1"/>
          <p:nvPr>
            <p:ph idx="1" type="subTitle"/>
          </p:nvPr>
        </p:nvSpPr>
        <p:spPr>
          <a:xfrm>
            <a:off x="265500" y="4880433"/>
            <a:ext cx="4045200" cy="164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0" name="Google Shape;30;p9"/>
          <p:cNvSpPr txBox="1"/>
          <p:nvPr>
            <p:ph idx="2" type="body"/>
          </p:nvPr>
        </p:nvSpPr>
        <p:spPr>
          <a:xfrm>
            <a:off x="4939500" y="965433"/>
            <a:ext cx="3837000" cy="4926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0"/>
          <p:cNvSpPr txBox="1"/>
          <p:nvPr>
            <p:ph idx="1" type="body"/>
          </p:nvPr>
        </p:nvSpPr>
        <p:spPr>
          <a:xfrm>
            <a:off x="1561000" y="5892300"/>
            <a:ext cx="5762400" cy="706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350477"/>
            <a:ext cx="5281500" cy="60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21356B"/>
              </a:buClr>
              <a:buSzPts val="2700"/>
              <a:buFont typeface="Roboto"/>
              <a:buNone/>
              <a:defRPr b="1" sz="2700">
                <a:solidFill>
                  <a:srgbClr val="21356B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2800"/>
              <a:buFont typeface="Roboto"/>
              <a:buNone/>
              <a:defRPr sz="2800">
                <a:solidFill>
                  <a:srgbClr val="231F20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2800"/>
              <a:buFont typeface="Roboto"/>
              <a:buNone/>
              <a:defRPr sz="2800">
                <a:solidFill>
                  <a:srgbClr val="231F20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2800"/>
              <a:buFont typeface="Roboto"/>
              <a:buNone/>
              <a:defRPr sz="2800">
                <a:solidFill>
                  <a:srgbClr val="231F2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2800"/>
              <a:buFont typeface="Roboto"/>
              <a:buNone/>
              <a:defRPr sz="2800">
                <a:solidFill>
                  <a:srgbClr val="231F2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2800"/>
              <a:buFont typeface="Roboto"/>
              <a:buNone/>
              <a:defRPr sz="2800">
                <a:solidFill>
                  <a:srgbClr val="231F20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2800"/>
              <a:buFont typeface="Roboto"/>
              <a:buNone/>
              <a:defRPr sz="2800">
                <a:solidFill>
                  <a:srgbClr val="231F20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2800"/>
              <a:buFont typeface="Roboto"/>
              <a:buNone/>
              <a:defRPr sz="2800">
                <a:solidFill>
                  <a:srgbClr val="231F20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2800"/>
              <a:buFont typeface="Roboto"/>
              <a:buNone/>
              <a:defRPr sz="2800">
                <a:solidFill>
                  <a:srgbClr val="231F20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3900" y="1175925"/>
            <a:ext cx="8236200" cy="45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1356B"/>
              </a:buClr>
              <a:buSzPts val="1800"/>
              <a:buFont typeface="Roboto"/>
              <a:buChar char="●"/>
              <a:defRPr sz="1800">
                <a:solidFill>
                  <a:srgbClr val="21356B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1356B"/>
              </a:buClr>
              <a:buSzPts val="1400"/>
              <a:buFont typeface="Roboto"/>
              <a:buChar char="○"/>
              <a:defRPr>
                <a:solidFill>
                  <a:srgbClr val="21356B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1356B"/>
              </a:buClr>
              <a:buSzPts val="1400"/>
              <a:buFont typeface="Roboto"/>
              <a:buChar char="■"/>
              <a:defRPr>
                <a:solidFill>
                  <a:srgbClr val="21356B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1356B"/>
              </a:buClr>
              <a:buSzPts val="1400"/>
              <a:buFont typeface="Roboto"/>
              <a:buChar char="●"/>
              <a:defRPr>
                <a:solidFill>
                  <a:srgbClr val="21356B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1356B"/>
              </a:buClr>
              <a:buSzPts val="1400"/>
              <a:buFont typeface="Roboto"/>
              <a:buChar char="○"/>
              <a:defRPr>
                <a:solidFill>
                  <a:srgbClr val="21356B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1356B"/>
              </a:buClr>
              <a:buSzPts val="1400"/>
              <a:buFont typeface="Roboto"/>
              <a:buChar char="■"/>
              <a:defRPr>
                <a:solidFill>
                  <a:srgbClr val="21356B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1356B"/>
              </a:buClr>
              <a:buSzPts val="1400"/>
              <a:buFont typeface="Roboto"/>
              <a:buChar char="●"/>
              <a:defRPr>
                <a:solidFill>
                  <a:srgbClr val="21356B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1356B"/>
              </a:buClr>
              <a:buSzPts val="1400"/>
              <a:buFont typeface="Roboto"/>
              <a:buChar char="○"/>
              <a:defRPr>
                <a:solidFill>
                  <a:srgbClr val="21356B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1356B"/>
              </a:buClr>
              <a:buSzPts val="1400"/>
              <a:buFont typeface="Roboto"/>
              <a:buChar char="■"/>
              <a:defRPr>
                <a:solidFill>
                  <a:srgbClr val="21356B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3"/>
          <p:cNvSpPr txBox="1"/>
          <p:nvPr>
            <p:ph type="ctrTitle"/>
          </p:nvPr>
        </p:nvSpPr>
        <p:spPr>
          <a:xfrm>
            <a:off x="849975" y="5193425"/>
            <a:ext cx="7239000" cy="682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WRITE TITLE HERE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4"/>
          <p:cNvSpPr txBox="1"/>
          <p:nvPr>
            <p:ph type="title"/>
          </p:nvPr>
        </p:nvSpPr>
        <p:spPr>
          <a:xfrm>
            <a:off x="311700" y="350477"/>
            <a:ext cx="5281500" cy="60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WRITE TITLE HERE</a:t>
            </a:r>
            <a:endParaRPr/>
          </a:p>
        </p:txBody>
      </p:sp>
      <p:sp>
        <p:nvSpPr>
          <p:cNvPr id="47" name="Google Shape;47;p14"/>
          <p:cNvSpPr txBox="1"/>
          <p:nvPr>
            <p:ph idx="1" type="body"/>
          </p:nvPr>
        </p:nvSpPr>
        <p:spPr>
          <a:xfrm>
            <a:off x="431425" y="1190625"/>
            <a:ext cx="8281200" cy="459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