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9" r:id="rId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BA74C-9F1B-4D5D-B7B8-5AE8E0BF041A}" v="1" dt="2024-11-04T19:49:39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ya Cohen" userId="2702f009-7c27-47e4-9ca2-5146ab02fb01" providerId="ADAL" clId="{589BA74C-9F1B-4D5D-B7B8-5AE8E0BF041A}"/>
    <pc:docChg chg="custSel modSld">
      <pc:chgData name="Odeya Cohen" userId="2702f009-7c27-47e4-9ca2-5146ab02fb01" providerId="ADAL" clId="{589BA74C-9F1B-4D5D-B7B8-5AE8E0BF041A}" dt="2024-11-04T19:50:11.965" v="6" actId="1076"/>
      <pc:docMkLst>
        <pc:docMk/>
      </pc:docMkLst>
      <pc:sldChg chg="addSp delSp modSp mod">
        <pc:chgData name="Odeya Cohen" userId="2702f009-7c27-47e4-9ca2-5146ab02fb01" providerId="ADAL" clId="{589BA74C-9F1B-4D5D-B7B8-5AE8E0BF041A}" dt="2024-11-04T19:50:11.965" v="6" actId="1076"/>
        <pc:sldMkLst>
          <pc:docMk/>
          <pc:sldMk cId="3426997122" sldId="259"/>
        </pc:sldMkLst>
        <pc:spChg chg="del">
          <ac:chgData name="Odeya Cohen" userId="2702f009-7c27-47e4-9ca2-5146ab02fb01" providerId="ADAL" clId="{589BA74C-9F1B-4D5D-B7B8-5AE8E0BF041A}" dt="2024-11-04T19:49:52.044" v="2" actId="478"/>
          <ac:spMkLst>
            <pc:docMk/>
            <pc:sldMk cId="3426997122" sldId="259"/>
            <ac:spMk id="2" creationId="{7FF99F24-7473-9B22-A8A2-16AE634DC632}"/>
          </ac:spMkLst>
        </pc:spChg>
        <pc:spChg chg="del">
          <ac:chgData name="Odeya Cohen" userId="2702f009-7c27-47e4-9ca2-5146ab02fb01" providerId="ADAL" clId="{589BA74C-9F1B-4D5D-B7B8-5AE8E0BF041A}" dt="2024-11-04T19:49:49.495" v="1" actId="478"/>
          <ac:spMkLst>
            <pc:docMk/>
            <pc:sldMk cId="3426997122" sldId="259"/>
            <ac:spMk id="3" creationId="{CDCE8927-4E92-5393-F6A5-985E4D13D96C}"/>
          </ac:spMkLst>
        </pc:spChg>
        <pc:spChg chg="add mod">
          <ac:chgData name="Odeya Cohen" userId="2702f009-7c27-47e4-9ca2-5146ab02fb01" providerId="ADAL" clId="{589BA74C-9F1B-4D5D-B7B8-5AE8E0BF041A}" dt="2024-11-04T19:49:55.489" v="3" actId="1076"/>
          <ac:spMkLst>
            <pc:docMk/>
            <pc:sldMk cId="3426997122" sldId="259"/>
            <ac:spMk id="4" creationId="{F6E7E4BA-00D5-6DED-AEC0-6E6B874A2C44}"/>
          </ac:spMkLst>
        </pc:spChg>
        <pc:graphicFrameChg chg="add mod">
          <ac:chgData name="Odeya Cohen" userId="2702f009-7c27-47e4-9ca2-5146ab02fb01" providerId="ADAL" clId="{589BA74C-9F1B-4D5D-B7B8-5AE8E0BF041A}" dt="2024-11-04T19:50:11.965" v="6" actId="1076"/>
          <ac:graphicFrameMkLst>
            <pc:docMk/>
            <pc:sldMk cId="3426997122" sldId="259"/>
            <ac:graphicFrameMk id="5" creationId="{FD94B728-7C2D-880B-CA5D-A34F071D0158}"/>
          </ac:graphicFrameMkLst>
        </pc:graphicFrameChg>
        <pc:graphicFrameChg chg="add mod">
          <ac:chgData name="Odeya Cohen" userId="2702f009-7c27-47e4-9ca2-5146ab02fb01" providerId="ADAL" clId="{589BA74C-9F1B-4D5D-B7B8-5AE8E0BF041A}" dt="2024-11-04T19:50:01.984" v="4" actId="1076"/>
          <ac:graphicFrameMkLst>
            <pc:docMk/>
            <pc:sldMk cId="3426997122" sldId="259"/>
            <ac:graphicFrameMk id="6" creationId="{3F01825A-2EBD-1883-E13D-7194DB24058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3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None/>
              <a:defRPr sz="3500" b="1">
                <a:solidFill>
                  <a:srgbClr val="21356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21825" y="952500"/>
            <a:ext cx="8327700" cy="31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948700"/>
            <a:ext cx="39999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948700"/>
            <a:ext cx="39999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3410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211575"/>
            <a:ext cx="3351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203250" y="42991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6325"/>
            <a:ext cx="53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2700"/>
              <a:buFont typeface="Roboto"/>
              <a:buNone/>
              <a:defRPr sz="2700" b="1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8225" y="1005850"/>
            <a:ext cx="8354700" cy="3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800"/>
              <a:buFont typeface="Roboto"/>
              <a:buChar char="●"/>
              <a:defRPr sz="18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859525" y="3864050"/>
            <a:ext cx="7452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6E7E4BA-00D5-6DED-AEC0-6E6B874A2C44}"/>
              </a:ext>
            </a:extLst>
          </p:cNvPr>
          <p:cNvSpPr txBox="1">
            <a:spLocks noChangeArrowheads="1"/>
          </p:cNvSpPr>
          <p:nvPr/>
        </p:nvSpPr>
        <p:spPr>
          <a:xfrm>
            <a:off x="-229173" y="537983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2700"/>
              <a:buFont typeface="Roboto"/>
              <a:buNone/>
              <a:defRPr sz="2700" b="1" i="0" u="none" strike="noStrike" cap="none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FD94B728-7C2D-880B-CA5D-A34F071D0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36320"/>
              </p:ext>
            </p:extLst>
          </p:nvPr>
        </p:nvGraphicFramePr>
        <p:xfrm>
          <a:off x="228027" y="2435534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01825A-2EBD-1883-E13D-7194DB240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30572"/>
              </p:ext>
            </p:extLst>
          </p:nvPr>
        </p:nvGraphicFramePr>
        <p:xfrm>
          <a:off x="411939" y="1146235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9971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lcf76f155ced4ddcb4097134ff3c332f xmlns="a5c951ed-2893-49c7-9d41-55da8baa4f13">
      <Terms xmlns="http://schemas.microsoft.com/office/infopath/2007/PartnerControls"/>
    </lcf76f155ced4ddcb4097134ff3c332f>
    <TaxCatchAll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C0236FBDA8791546B16A456B46ECA270" ma:contentTypeVersion="13" ma:contentTypeDescription="" ma:contentTypeScope="" ma:versionID="fbb3ac862e8f0da6bc407e01f791eef0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a5c951ed-2893-49c7-9d41-55da8baa4f13" targetNamespace="http://schemas.microsoft.com/office/2006/metadata/properties" ma:root="true" ma:fieldsID="1aca9c601170de971a7ddb048f7a1844" ns1:_="" ns2:_="" ns3:_="">
    <xsd:import namespace="http://schemas.microsoft.com/sharepoint/v3"/>
    <xsd:import namespace="eb3f7de7-c935-4ca6-a12c-1f73773710ec"/>
    <xsd:import namespace="a5c951ed-2893-49c7-9d41-55da8baa4f1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951ed-2893-49c7-9d41-55da8baa4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30124-81DB-4336-B856-7006F79138C4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eb3f7de7-c935-4ca6-a12c-1f73773710ec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a5c951ed-2893-49c7-9d41-55da8baa4f1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C38801-D56B-4391-90AE-A0E4C27C0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9E263-499F-4B2A-8DF4-CFC953085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a5c951ed-2893-49c7-9d41-55da8baa4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On-screen Show (16:9)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Roboto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Odeya Cohen</dc:creator>
  <cp:lastModifiedBy>Odeya Cohen</cp:lastModifiedBy>
  <cp:revision>2</cp:revision>
  <dcterms:modified xsi:type="dcterms:W3CDTF">2024-11-04T19:50:18Z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0x01010037EA2DD516505C4D92B92F8677CFB68500C0236FBDA8791546B16A456B46ECA270</vt:lpwstr>
  </property>
  <property fmtid="{D5CDD505-2E9C-101B-9397-08002B2CF9AE}" pid="3" name="MediaServiceImageTags">
    <vt:lpwstr/>
  </property>
</Properties>
</file>